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58" r:id="rId6"/>
    <p:sldId id="277" r:id="rId7"/>
    <p:sldId id="260" r:id="rId8"/>
    <p:sldId id="27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4" r:id="rId18"/>
    <p:sldId id="279" r:id="rId19"/>
    <p:sldId id="268" r:id="rId20"/>
    <p:sldId id="281" r:id="rId21"/>
    <p:sldId id="280" r:id="rId22"/>
    <p:sldId id="273" r:id="rId23"/>
    <p:sldId id="27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94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86E69E-E237-86BC-8FC5-AFEB3F9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807363" y="951911"/>
            <a:ext cx="4577274" cy="5699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A6A9A6CC-C307-BEC0-10BE-B95B4E960B55}"/>
              </a:ext>
            </a:extLst>
          </p:cNvPr>
          <p:cNvSpPr/>
          <p:nvPr/>
        </p:nvSpPr>
        <p:spPr>
          <a:xfrm>
            <a:off x="3983250" y="1600200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204106" y="1596481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1403598" y="1788127"/>
            <a:ext cx="27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생성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C2E49-A994-C55D-C4CD-7D1A9FF561BB}"/>
              </a:ext>
            </a:extLst>
          </p:cNvPr>
          <p:cNvSpPr txBox="1"/>
          <p:nvPr/>
        </p:nvSpPr>
        <p:spPr>
          <a:xfrm>
            <a:off x="8208752" y="1817172"/>
            <a:ext cx="361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F4F5-FA7A-1175-E9A7-D31C911ADFBF}"/>
              </a:ext>
            </a:extLst>
          </p:cNvPr>
          <p:cNvSpPr txBox="1"/>
          <p:nvPr/>
        </p:nvSpPr>
        <p:spPr>
          <a:xfrm>
            <a:off x="4733109" y="582579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제목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8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"/>
            <a:ext cx="12189781" cy="685397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가입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65526" y="1030288"/>
            <a:ext cx="5079283" cy="4502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99375" y="5641351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 정보입니다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54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9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9CF75D3-E1B9-DBA9-6E88-07E10B56F542}"/>
              </a:ext>
            </a:extLst>
          </p:cNvPr>
          <p:cNvSpPr/>
          <p:nvPr/>
        </p:nvSpPr>
        <p:spPr>
          <a:xfrm>
            <a:off x="2976824" y="294580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FAE19-38DE-FAB4-563B-E19C044CE912}"/>
              </a:ext>
            </a:extLst>
          </p:cNvPr>
          <p:cNvSpPr txBox="1"/>
          <p:nvPr/>
        </p:nvSpPr>
        <p:spPr>
          <a:xfrm>
            <a:off x="2425337" y="5757549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854C18-A65F-3772-D749-AFF0DEFFCBEE}"/>
              </a:ext>
            </a:extLst>
          </p:cNvPr>
          <p:cNvSpPr/>
          <p:nvPr/>
        </p:nvSpPr>
        <p:spPr>
          <a:xfrm>
            <a:off x="1705708" y="1354148"/>
            <a:ext cx="5240215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F3D7-E87A-DB01-A921-89F8C28EC06A}"/>
              </a:ext>
            </a:extLst>
          </p:cNvPr>
          <p:cNvSpPr txBox="1"/>
          <p:nvPr/>
        </p:nvSpPr>
        <p:spPr>
          <a:xfrm>
            <a:off x="487003" y="851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D1E7008-4EF7-CC6A-09F7-93B278CD56F6}"/>
              </a:ext>
            </a:extLst>
          </p:cNvPr>
          <p:cNvSpPr/>
          <p:nvPr/>
        </p:nvSpPr>
        <p:spPr>
          <a:xfrm>
            <a:off x="4228597" y="1844712"/>
            <a:ext cx="870941" cy="713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F1927-38D1-F3F8-4694-5B0CFD591DB5}"/>
              </a:ext>
            </a:extLst>
          </p:cNvPr>
          <p:cNvSpPr txBox="1"/>
          <p:nvPr/>
        </p:nvSpPr>
        <p:spPr>
          <a:xfrm>
            <a:off x="4848662" y="1393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올리면 이름이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나옵니다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4AD66CF-8D10-5503-9D93-17FBD7F0A554}"/>
              </a:ext>
            </a:extLst>
          </p:cNvPr>
          <p:cNvSpPr/>
          <p:nvPr/>
        </p:nvSpPr>
        <p:spPr>
          <a:xfrm>
            <a:off x="8035827" y="2761122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974B3-E9F0-A550-BAC1-C0D4EB38BA8A}"/>
              </a:ext>
            </a:extLst>
          </p:cNvPr>
          <p:cNvSpPr txBox="1"/>
          <p:nvPr/>
        </p:nvSpPr>
        <p:spPr>
          <a:xfrm>
            <a:off x="9768500" y="2733477"/>
            <a:ext cx="235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73"/>
          <a:stretch/>
        </p:blipFill>
        <p:spPr>
          <a:xfrm>
            <a:off x="0" y="0"/>
            <a:ext cx="12192000" cy="6811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7138" y="2200245"/>
            <a:ext cx="26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08130" y="747347"/>
            <a:ext cx="5108332" cy="4791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2516" y="1608992"/>
            <a:ext cx="3369437" cy="2215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6847" y="4233496"/>
            <a:ext cx="3718199" cy="962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51116" y="1471245"/>
            <a:ext cx="4984292" cy="3250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7840" y="4914899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86847" y="5235736"/>
            <a:ext cx="3770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글자를 클릭하여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MBTI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66223" y="3639988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달력에서 자신의 생년월일을 선택합니다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07696" y="2980564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업로드합니다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7665" y="5506887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342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044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311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18647" y="3629879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40924" y="3546135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95398" y="5773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32701" y="5890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168</Words>
  <Application>Microsoft Office PowerPoint</Application>
  <PresentationFormat>와이드스크린</PresentationFormat>
  <Paragraphs>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HY신명조</vt:lpstr>
      <vt:lpstr>맑은 고딕</vt:lpstr>
      <vt:lpstr>Arial</vt:lpstr>
      <vt:lpstr>Office 테마</vt:lpstr>
      <vt:lpstr>PowerPoint 프레젠테이션</vt:lpstr>
      <vt:lpstr>로그인/가입</vt:lpstr>
      <vt:lpstr>PowerPoint 프레젠테이션</vt:lpstr>
      <vt:lpstr>PowerPoint 프레젠테이션</vt:lpstr>
      <vt:lpstr>PowerPoint 프레젠테이션</vt:lpstr>
      <vt:lpstr>메인화면</vt:lpstr>
      <vt:lpstr>PowerPoint 프레젠테이션</vt:lpstr>
      <vt:lpstr>1대1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3대3</vt:lpstr>
      <vt:lpstr>  </vt:lpstr>
      <vt:lpstr>채팅</vt:lpstr>
      <vt:lpstr>PowerPoint 프레젠테이션</vt:lpstr>
      <vt:lpstr>PowerPoint 프레젠테이션</vt:lpstr>
      <vt:lpstr>프로필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16</cp:revision>
  <dcterms:created xsi:type="dcterms:W3CDTF">2023-02-15T07:19:28Z</dcterms:created>
  <dcterms:modified xsi:type="dcterms:W3CDTF">2023-02-16T07:30:43Z</dcterms:modified>
</cp:coreProperties>
</file>